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layfair Displ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-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1071ed15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1071ed15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1a7ab3a1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1a7ab3a1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1071ed3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1071ed3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04764d6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04764d6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1a7ab3a1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1a7ab3a1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11a6643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11a6643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11a6643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11a6643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1a7ab3a1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1a7ab3a1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11a6643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11a6643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1a7ab3a1c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1a7ab3a1c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1071ed15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1071ed15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1a7ab3a1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1a7ab3a1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1a7ab3a1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1a7ab3a1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1a7ab3a1c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1a7ab3a1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1071ed1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1071ed1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1a7ab3a1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1a7ab3a1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11a6643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11a6643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1a7ab3a1c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1a7ab3a1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11a66431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11a6643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1a7ab3a1c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1a7ab3a1c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11a66431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11a66431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1071ed15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1071ed15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1071ed1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1071ed1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1a7ab3a1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1a7ab3a1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1071ed15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1071ed1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1071ed15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1071ed15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04764d67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04764d67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1a7ab3a1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1a7ab3a1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Y8OrsH2bwLk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Fluids 2.0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Diving </a:t>
            </a:r>
            <a:r>
              <a:rPr lang="en"/>
              <a:t>deeper</a:t>
            </a:r>
            <a:r>
              <a:rPr lang="en"/>
              <a:t> into the world of Fluids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Density’s role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tell us how much “stuff” is near other “stuff”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more stuff there is that is closer together, the more likely you are going to hit something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11111"/>
          <a:stretch/>
        </p:blipFill>
        <p:spPr>
          <a:xfrm>
            <a:off x="7400175" y="335950"/>
            <a:ext cx="12094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962" y="2697100"/>
            <a:ext cx="3332626" cy="20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of flow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Speed (u):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Faster something goes, the more likely you are going to run into other particles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Traffic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0" l="0" r="0" t="11111"/>
          <a:stretch/>
        </p:blipFill>
        <p:spPr>
          <a:xfrm>
            <a:off x="7400175" y="335950"/>
            <a:ext cx="12094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799" y="2183100"/>
            <a:ext cx="4140525" cy="273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Length. . .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(L)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farther you must go, the more likely you are to run into something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1111"/>
          <a:stretch/>
        </p:blipFill>
        <p:spPr>
          <a:xfrm>
            <a:off x="7400175" y="335950"/>
            <a:ext cx="12094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475" y="2402922"/>
            <a:ext cx="5772149" cy="24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38190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goin too fast pls slow down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225296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Viscosity (μ): Resistance to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Fluids that flow slower are more “viscous”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Ketchup is more viscous than water since water flows more easily than Ketchup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THIIIIIIIIIIICK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11134" l="0" r="0" t="0"/>
          <a:stretch/>
        </p:blipFill>
        <p:spPr>
          <a:xfrm>
            <a:off x="5241375" y="2571750"/>
            <a:ext cx="3590925" cy="23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8105" l="0" r="0" t="0"/>
          <a:stretch/>
        </p:blipFill>
        <p:spPr>
          <a:xfrm>
            <a:off x="810200" y="2712750"/>
            <a:ext cx="3854650" cy="20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5">
            <a:alphaModFix/>
          </a:blip>
          <a:srcRect b="0" l="0" r="0" t="11111"/>
          <a:stretch/>
        </p:blipFill>
        <p:spPr>
          <a:xfrm>
            <a:off x="7400175" y="335950"/>
            <a:ext cx="1209400" cy="6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Viscosity’s role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viscosity forces particles to have a lot more energy to become unorderly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Resistance to non laminar flow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0" r="0" t="11111"/>
          <a:stretch/>
        </p:blipFill>
        <p:spPr>
          <a:xfrm>
            <a:off x="7400175" y="335950"/>
            <a:ext cx="12094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525" y="2457350"/>
            <a:ext cx="2878450" cy="24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Maximizing Laminar Flow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do so?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numerator: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 moving fluids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length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Density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Maximize denominator: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Viscosity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Turbulent flow is the </a:t>
            </a:r>
            <a:r>
              <a:rPr lang="en"/>
              <a:t>opposite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11111"/>
          <a:stretch/>
        </p:blipFill>
        <p:spPr>
          <a:xfrm>
            <a:off x="7234000" y="488175"/>
            <a:ext cx="1209400" cy="6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 of Reynold’s number?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⍴: Density, kg/m^3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u: Flow Speed, m/s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L: Length, 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μ: Viscosity, N·s/m^2=kg/(m*s)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⍴*u*L=kg/m^3*m/s*m=kg/(m*s)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Unitless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0" r="0" t="11111"/>
          <a:stretch/>
        </p:blipFill>
        <p:spPr>
          <a:xfrm>
            <a:off x="7234000" y="488175"/>
            <a:ext cx="12094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475" y="1417800"/>
            <a:ext cx="4510925" cy="33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equations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we’re in a pipe, we have to worry about how wide the pipe is, or the friction the pipe exerts on the fluid, or. . . a bunch of other factors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663" y="218975"/>
            <a:ext cx="19526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2484625"/>
            <a:ext cx="4218880" cy="23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two types of flow?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does the Reynold’s number help us determine?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are a few things that affect the Reynold’s number?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Fluid forces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Flow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terms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Surface tension: Attraction between molecules allows for the water to create a film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works for molecules that are attracted to each other, polar.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12835" l="0" r="0" t="7042"/>
          <a:stretch/>
        </p:blipFill>
        <p:spPr>
          <a:xfrm>
            <a:off x="649700" y="2906800"/>
            <a:ext cx="3014493" cy="16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186" y="2850201"/>
            <a:ext cx="3384815" cy="16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Archimedes Principle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objects float?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dense object float, but why?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Archimedes Principle!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Buoyant force is equivalent to weight of the water displaced!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Displaced water, wants to take the place, but the object here has taken its place, so the water exerts a force on the object.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Force is the same not matter how deep.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675" y="429550"/>
            <a:ext cx="2574425" cy="20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Derivations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228675"/>
            <a:ext cx="6074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Math: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Force is area times pressure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Pressure is the density time height times gravity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Force is then hρgA on both the bottom and 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total force is the difference between the heights times ρgA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 is the volume, ρ times volume is mass, mass times g is weight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675" y="1426800"/>
            <a:ext cx="2579000" cy="273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Magnus Force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force that pulls a spinning object a direction in the air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323" y="1971325"/>
            <a:ext cx="3478750" cy="27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Coanda effect</a:t>
            </a:r>
            <a:endParaRPr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Fluids like to stick to objects. . . that’s pretty much it</a:t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863" y="1901700"/>
            <a:ext cx="45053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ball is rotating in the air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half is rotating with</a:t>
            </a:r>
            <a:br>
              <a:rPr lang="en"/>
            </a:br>
            <a:r>
              <a:rPr lang="en"/>
              <a:t>w</a:t>
            </a:r>
            <a:r>
              <a:rPr lang="en"/>
              <a:t>ind, other half is going</a:t>
            </a:r>
            <a:br>
              <a:rPr lang="en"/>
            </a:br>
            <a:r>
              <a:rPr lang="en"/>
              <a:t>a</a:t>
            </a:r>
            <a:r>
              <a:rPr lang="en"/>
              <a:t>gainst wind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air is </a:t>
            </a:r>
            <a:r>
              <a:rPr lang="en"/>
              <a:t>deflected</a:t>
            </a:r>
            <a:br>
              <a:rPr lang="en"/>
            </a:br>
            <a:r>
              <a:rPr lang="en"/>
              <a:t>d</a:t>
            </a:r>
            <a:r>
              <a:rPr lang="en"/>
              <a:t>ownward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Newton’s third law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 b="9209" l="1663" r="3307" t="7671"/>
          <a:stretch/>
        </p:blipFill>
        <p:spPr>
          <a:xfrm>
            <a:off x="3557275" y="513200"/>
            <a:ext cx="5330125" cy="31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Bernoulli’s principle explanation</a:t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going “along with the spin” will be faster than that going “against” 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creates a low pressure area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Low pressure areas “pull” an object toward it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080" y="2020825"/>
            <a:ext cx="3012950" cy="293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Uses?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11700" y="1417800"/>
            <a:ext cx="33807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Tennis players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 Spin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Ball goes downward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Spin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Ball goes upward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Baseball!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Curve balls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Screwballs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800" y="1170125"/>
            <a:ext cx="48768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at home or you get an f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backspin = Floating balls?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Floating ping pong ball also floats because of this!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2419375"/>
            <a:ext cx="4326326" cy="24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a few “forces” that act on a fluid.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does Archimedes’ principle tell us?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causes the Magnus force?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Laminar Flow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417800"/>
            <a:ext cx="2860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</a:t>
            </a:r>
            <a:r>
              <a:rPr lang="en"/>
              <a:t> look at a video!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Laminar Flow, when water travels in </a:t>
            </a:r>
            <a:r>
              <a:rPr lang="en"/>
              <a:t>parallel</a:t>
            </a:r>
            <a:r>
              <a:rPr lang="en"/>
              <a:t> sheets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Orderly</a:t>
            </a:r>
            <a:br>
              <a:rPr lang="en"/>
            </a:br>
            <a:endParaRPr/>
          </a:p>
        </p:txBody>
      </p:sp>
      <p:pic>
        <p:nvPicPr>
          <p:cNvPr descr="Laminar flow videos compilation. If you have enjoyed our videos kindly give us a follow.&#10;&#10;Videos were provided by:&#10;&#10;https://instagram.com/mountin_man1&#10;&#10;https://instagram.com/scxtt98" id="81" name="Google Shape;81;p15" title="Laminar Fl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775" y="773075"/>
            <a:ext cx="5473525" cy="4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0" l="41146" r="10446" t="51723"/>
          <a:stretch/>
        </p:blipFill>
        <p:spPr>
          <a:xfrm>
            <a:off x="177925" y="3267300"/>
            <a:ext cx="2934876" cy="17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Turbulent Flow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opposite</a:t>
            </a:r>
            <a:r>
              <a:rPr lang="en"/>
              <a:t> of Laminar flow, unorderly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Eddies, the loops, are formed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50000" l="29208" r="0" t="0"/>
          <a:stretch/>
        </p:blipFill>
        <p:spPr>
          <a:xfrm>
            <a:off x="150175" y="2982775"/>
            <a:ext cx="4194249" cy="1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950" y="372725"/>
            <a:ext cx="3720876" cy="2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Compared to traffic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Laminar flow: no traffic, everyone booling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Turbulent flow: lots of traffic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898" y="1246326"/>
            <a:ext cx="3814599" cy="33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Reynold’s Number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Reynold’s Number?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tells us when flow is laminar and when flow is turbulent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Labeled as 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Formula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Essentially you put numbers in, you get a number out and </a:t>
            </a:r>
            <a:r>
              <a:rPr lang="en"/>
              <a:t>whatever</a:t>
            </a:r>
            <a:r>
              <a:rPr lang="en"/>
              <a:t> that number is tells you what type of flow it 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Below 2000: Laminar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Above 2000: Turbulent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11111"/>
          <a:stretch/>
        </p:blipFill>
        <p:spPr>
          <a:xfrm>
            <a:off x="1316400" y="2373775"/>
            <a:ext cx="1209400" cy="6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Heaviness</a:t>
            </a:r>
            <a:r>
              <a:rPr lang="en"/>
              <a:t>” and “lightness”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228675"/>
            <a:ext cx="5265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(⍴): Mass over volume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Fluids can float in others (oil on water; air on water; helium on air)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less “dense” something is: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mass for same 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“Lighter”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dense objects float in more dense objects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729" y="1136201"/>
            <a:ext cx="2920296" cy="14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750" y="2742663"/>
            <a:ext cx="3262500" cy="205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5">
            <a:alphaModFix/>
          </a:blip>
          <a:srcRect b="0" l="0" r="0" t="11111"/>
          <a:stretch/>
        </p:blipFill>
        <p:spPr>
          <a:xfrm>
            <a:off x="7400175" y="335950"/>
            <a:ext cx="1209400" cy="6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Cereal bowl (Brazil Nut Effect)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have a box of cereal that has really large flakes and really small flakes, and I start to shake the bag, do you expect the small or large flakes to rise up?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625" y="2240849"/>
            <a:ext cx="7180749" cy="25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1BB3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